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11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2d03853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2d03853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2d038532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2d038532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2d038532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2d038532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2d03853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2d03853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2d03853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2d03853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2d0385326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c2d0385326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2b6a07a3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2b6a07a3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2b6a07a3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2b6a07a3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2b6a07a3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2b6a07a3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2b6a07a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2b6a07a3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2b6a07a3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2b6a07a3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2b6a07a3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2b6a07a3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2b6a07a3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2b6a07a3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2b6a07a3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2b6a07a3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ate.org.uk/kids/explore/what-is/surrealis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app=desktop&amp;v=NzQsjGAn2G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588" y="0"/>
            <a:ext cx="788882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313604" y="-414150"/>
            <a:ext cx="4452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Surrealism</a:t>
            </a:r>
            <a:endParaRPr sz="10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24875" y="473435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Surrealism – What Is That? | Tate Kids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2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863" y="152400"/>
            <a:ext cx="49662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2500" y="152400"/>
            <a:ext cx="37389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475" y="152400"/>
            <a:ext cx="504104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613" y="152400"/>
            <a:ext cx="482077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Amatic SC"/>
                <a:ea typeface="Amatic SC"/>
                <a:cs typeface="Amatic SC"/>
                <a:sym typeface="Amatic SC"/>
              </a:rPr>
              <a:t>Different Types of Surrealism</a:t>
            </a:r>
            <a:endParaRPr sz="5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latin typeface="Amatic SC"/>
                <a:ea typeface="Amatic SC"/>
                <a:cs typeface="Amatic SC"/>
                <a:sym typeface="Amatic SC"/>
              </a:rPr>
              <a:t>            Inspired by dreams					Inspired by subconscious and memories</a:t>
            </a:r>
            <a:endParaRPr sz="5000" b="1" dirty="0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89" i="1" dirty="0">
                <a:latin typeface="Roboto"/>
                <a:ea typeface="Roboto"/>
                <a:cs typeface="Roboto"/>
                <a:sym typeface="Roboto"/>
              </a:rPr>
              <a:t>The Persistence of Memory - Salvador Dali, 1931.			   The Harlequin’s Carnival - Joan Miro, 1925.</a:t>
            </a:r>
            <a:endParaRPr sz="2789" i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70738"/>
            <a:ext cx="37147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113" y="1670738"/>
            <a:ext cx="42386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42600" y="32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Salvador Dali</a:t>
            </a:r>
            <a:endParaRPr sz="5000"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53425"/>
            <a:ext cx="4260300" cy="33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13131"/>
                </a:solidFill>
                <a:latin typeface="Roboto"/>
                <a:ea typeface="Roboto"/>
                <a:cs typeface="Roboto"/>
                <a:sym typeface="Roboto"/>
              </a:rPr>
              <a:t>Dalí was born in 1904 in Figueres, Spain.</a:t>
            </a:r>
            <a:endParaRPr sz="2000">
              <a:solidFill>
                <a:srgbClr val="31313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313131"/>
                </a:solidFill>
                <a:latin typeface="Roboto"/>
                <a:ea typeface="Roboto"/>
                <a:cs typeface="Roboto"/>
                <a:sym typeface="Roboto"/>
              </a:rPr>
              <a:t>Salvador Dalí made paintings, sculptures and films about the dreams he had. They were very abstract &amp; strange.</a:t>
            </a:r>
            <a:endParaRPr sz="2000">
              <a:solidFill>
                <a:srgbClr val="31313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925" y="661263"/>
            <a:ext cx="3268355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950" y="152400"/>
            <a:ext cx="53721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669250" y="4477625"/>
            <a:ext cx="3805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rgbClr val="313131"/>
                </a:solidFill>
              </a:rPr>
              <a:t>Mountain Lake - </a:t>
            </a:r>
            <a:r>
              <a:rPr lang="en" sz="1600">
                <a:solidFill>
                  <a:srgbClr val="313131"/>
                </a:solidFill>
              </a:rPr>
              <a:t>Salvador Dalí, 1938 </a:t>
            </a:r>
            <a:endParaRPr sz="1600">
              <a:solidFill>
                <a:srgbClr val="31313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159950"/>
            <a:ext cx="66294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386050" y="4545575"/>
            <a:ext cx="4371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13131"/>
                </a:solidFill>
              </a:rPr>
              <a:t>Metamorphosis of Narcissus</a:t>
            </a:r>
            <a:r>
              <a:rPr lang="en">
                <a:solidFill>
                  <a:srgbClr val="313131"/>
                </a:solidFill>
              </a:rPr>
              <a:t> - Salvador Dalí, 1937 </a:t>
            </a:r>
            <a:endParaRPr>
              <a:solidFill>
                <a:srgbClr val="31313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44850"/>
            <a:ext cx="56388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2801400" y="4636175"/>
            <a:ext cx="354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313131"/>
                </a:solidFill>
              </a:rPr>
              <a:t>Lobster Telephone - </a:t>
            </a:r>
            <a:r>
              <a:rPr lang="en">
                <a:solidFill>
                  <a:srgbClr val="313131"/>
                </a:solidFill>
              </a:rPr>
              <a:t>Salvador Dalí, 1936 </a:t>
            </a:r>
            <a:endParaRPr>
              <a:solidFill>
                <a:srgbClr val="31313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0" y="137300"/>
            <a:ext cx="438150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072000" y="4575775"/>
            <a:ext cx="3000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i="1">
                <a:solidFill>
                  <a:srgbClr val="313131"/>
                </a:solidFill>
              </a:rPr>
              <a:t>Autumnal Cannibalism - </a:t>
            </a:r>
            <a:r>
              <a:rPr lang="en" sz="1050">
                <a:solidFill>
                  <a:srgbClr val="313131"/>
                </a:solidFill>
              </a:rPr>
              <a:t>Salvador Dalí, 1936 </a:t>
            </a:r>
            <a:endParaRPr sz="1050">
              <a:solidFill>
                <a:srgbClr val="31313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 idx="4294967295"/>
          </p:nvPr>
        </p:nvSpPr>
        <p:spPr>
          <a:xfrm>
            <a:off x="342600" y="324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What kind of surrealist art are we creating?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1100" y="1283375"/>
            <a:ext cx="2447925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4799025" y="2712725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 Drawings</a:t>
            </a:r>
            <a:endParaRPr sz="3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218975" y="78150"/>
            <a:ext cx="30000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Coffee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Stain</a:t>
            </a:r>
            <a:endParaRPr sz="50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Art</a:t>
            </a:r>
            <a:endParaRPr sz="5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500" y="460275"/>
            <a:ext cx="5974749" cy="42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0" y="4077425"/>
            <a:ext cx="212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hlinkClick r:id="rId4"/>
              </a:rPr>
              <a:t>How to draw on COFFEE STAINS!!! Episode 4 - YouTube</a:t>
            </a:r>
            <a:endParaRPr sz="1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On-screen Show (16:9)</PresentationFormat>
  <Paragraphs>46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Amatic SC</vt:lpstr>
      <vt:lpstr>Arial</vt:lpstr>
      <vt:lpstr>Roboto</vt:lpstr>
      <vt:lpstr>Simple Light</vt:lpstr>
      <vt:lpstr>Surrealism</vt:lpstr>
      <vt:lpstr>Different Types of Surrealism</vt:lpstr>
      <vt:lpstr>Salvador Dali </vt:lpstr>
      <vt:lpstr>PowerPoint Presentation</vt:lpstr>
      <vt:lpstr>PowerPoint Presentation</vt:lpstr>
      <vt:lpstr>PowerPoint Presentation</vt:lpstr>
      <vt:lpstr>PowerPoint Presentation</vt:lpstr>
      <vt:lpstr>What kind of surrealist art are we creating?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Surrealism</dc:title>
  <cp:lastModifiedBy>Marie Cooney</cp:lastModifiedBy>
  <cp:revision>2</cp:revision>
  <dcterms:modified xsi:type="dcterms:W3CDTF">2021-03-10T23:32:43Z</dcterms:modified>
</cp:coreProperties>
</file>