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1" r:id="rId6"/>
  </p:sldIdLst>
  <p:sldSz cx="9144000" cy="5143500" type="screen16x9"/>
  <p:notesSz cx="6858000" cy="9144000"/>
  <p:embeddedFontLst>
    <p:embeddedFont>
      <p:font typeface="Indie Flower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e6a32eaf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e6a32eaf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eb40f38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eb40f38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e6a32eaf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e6a32eaf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e6a32ea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e6a32ea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712" y="0"/>
            <a:ext cx="728858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404900" y="2182325"/>
            <a:ext cx="544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500" b="1">
                <a:latin typeface="Indie Flower"/>
                <a:ea typeface="Indie Flower"/>
                <a:cs typeface="Indie Flower"/>
                <a:sym typeface="Indie Flower"/>
              </a:rPr>
              <a:t>Creating Comic </a:t>
            </a:r>
            <a:endParaRPr sz="75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500" b="1">
                <a:latin typeface="Indie Flower"/>
                <a:ea typeface="Indie Flower"/>
                <a:cs typeface="Indie Flower"/>
                <a:sym typeface="Indie Flower"/>
              </a:rPr>
              <a:t>Strips</a:t>
            </a:r>
            <a:endParaRPr sz="75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111800" y="1212875"/>
            <a:ext cx="1426200" cy="40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925" y="-346324"/>
            <a:ext cx="5836149" cy="58361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2140400" y="701163"/>
            <a:ext cx="2684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Indie Flower"/>
                <a:ea typeface="Indie Flower"/>
                <a:cs typeface="Indie Flower"/>
                <a:sym typeface="Indie Flower"/>
              </a:rPr>
              <a:t>Step 1: </a:t>
            </a:r>
            <a:endParaRPr sz="35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Indie Flower"/>
                <a:ea typeface="Indie Flower"/>
                <a:cs typeface="Indie Flower"/>
                <a:sym typeface="Indie Flower"/>
              </a:rPr>
              <a:t>Create Characters</a:t>
            </a:r>
            <a:endParaRPr sz="35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357600" y="412463"/>
            <a:ext cx="2684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Indie Flower"/>
                <a:ea typeface="Indie Flower"/>
                <a:cs typeface="Indie Flower"/>
                <a:sym typeface="Indie Flower"/>
              </a:rPr>
              <a:t>  Step 2: </a:t>
            </a:r>
            <a:endParaRPr sz="25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Indie Flower"/>
                <a:ea typeface="Indie Flower"/>
                <a:cs typeface="Indie Flower"/>
                <a:sym typeface="Indie Flower"/>
              </a:rPr>
              <a:t>Brainstorm</a:t>
            </a:r>
            <a:endParaRPr sz="25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391350" y="3520725"/>
            <a:ext cx="21822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Indie Flower"/>
                <a:ea typeface="Indie Flower"/>
                <a:cs typeface="Indie Flower"/>
                <a:sym typeface="Indie Flower"/>
              </a:rPr>
              <a:t>Step 3: </a:t>
            </a:r>
            <a:endParaRPr sz="30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Indie Flower"/>
                <a:ea typeface="Indie Flower"/>
                <a:cs typeface="Indie Flower"/>
                <a:sym typeface="Indie Flower"/>
              </a:rPr>
              <a:t>Write &amp; Draw</a:t>
            </a:r>
            <a:endParaRPr sz="30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018550" y="3416600"/>
            <a:ext cx="21822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Indie Flower"/>
                <a:ea typeface="Indie Flower"/>
                <a:cs typeface="Indie Flower"/>
                <a:sym typeface="Indie Flower"/>
              </a:rPr>
              <a:t>Step 4: </a:t>
            </a:r>
            <a:endParaRPr sz="30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Indie Flower"/>
                <a:ea typeface="Indie Flower"/>
                <a:cs typeface="Indie Flower"/>
                <a:sym typeface="Indie Flower"/>
              </a:rPr>
              <a:t>Review / </a:t>
            </a:r>
            <a:endParaRPr sz="3000" b="1">
              <a:latin typeface="Indie Flower"/>
              <a:ea typeface="Indie Flower"/>
              <a:cs typeface="Indie Flower"/>
              <a:sym typeface="Indie Flow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Indie Flower"/>
                <a:ea typeface="Indie Flower"/>
                <a:cs typeface="Indie Flower"/>
                <a:sym typeface="Indie Flower"/>
              </a:rPr>
              <a:t>Edit</a:t>
            </a:r>
            <a:endParaRPr sz="3000" b="1"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263" y="0"/>
            <a:ext cx="765148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0400" y="-140338"/>
            <a:ext cx="4343200" cy="542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75" y="992187"/>
            <a:ext cx="8962050" cy="315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</Words>
  <Application>Microsoft Office PowerPoint</Application>
  <PresentationFormat>On-screen Show (16:9)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Indie Flower</vt:lpstr>
      <vt:lpstr>Simple Light</vt:lpstr>
      <vt:lpstr>Creating Comic  Strips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Comic  Strips</dc:title>
  <cp:lastModifiedBy>Marie Cooney</cp:lastModifiedBy>
  <cp:revision>3</cp:revision>
  <dcterms:modified xsi:type="dcterms:W3CDTF">2021-03-11T00:12:45Z</dcterms:modified>
</cp:coreProperties>
</file>